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6" y="-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6AA7-2FB4-4701-BFBB-8DCB589F9B8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27785-ABD7-4329-AB3F-DE492EFD64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0" y="4857766"/>
            <a:ext cx="9144000" cy="285752"/>
          </a:xfrm>
          <a:prstGeom prst="rect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23811" tIns="11905" rIns="23811" bIns="11905" anchor="ctr"/>
          <a:lstStyle/>
          <a:p>
            <a:pPr algn="ctr" defTabSz="685756"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215074" y="4873254"/>
            <a:ext cx="2365022" cy="27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3811" tIns="11905" rIns="23811" bIns="11905">
            <a:spAutoFit/>
          </a:bodyPr>
          <a:lstStyle/>
          <a:p>
            <a:r>
              <a:rPr lang="en-IN" sz="1600" b="1" dirty="0" smtClean="0">
                <a:solidFill>
                  <a:srgbClr val="FFC000"/>
                </a:solidFill>
                <a:latin typeface="Bahnschrift Condensed" pitchFamily="34" charset="0"/>
              </a:rPr>
              <a:t>Presentation </a:t>
            </a:r>
            <a:r>
              <a:rPr lang="en-IN" sz="1550" b="1" dirty="0" smtClean="0">
                <a:solidFill>
                  <a:srgbClr val="FFC000"/>
                </a:solidFill>
                <a:latin typeface="Bahnschrift Condensed" pitchFamily="34" charset="0"/>
              </a:rPr>
              <a:t>Code </a:t>
            </a:r>
            <a:r>
              <a:rPr lang="en-IN" sz="1550" b="1" dirty="0">
                <a:solidFill>
                  <a:srgbClr val="FFC000"/>
                </a:solidFill>
                <a:latin typeface="Bahnschrift Condensed" pitchFamily="34" charset="0"/>
              </a:rPr>
              <a:t>: </a:t>
            </a:r>
          </a:p>
        </p:txBody>
      </p:sp>
      <p:pic>
        <p:nvPicPr>
          <p:cNvPr id="1026" name="Picture 2" descr="D:\guru\2025\59 IOC\Scientific List\Hea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46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2025-10-10T09:10:37Z</dcterms:created>
  <dcterms:modified xsi:type="dcterms:W3CDTF">2025-10-10T09:40:24Z</dcterms:modified>
</cp:coreProperties>
</file>